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F604-4556-41CA-9235-9A2D74C7E3E7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67EF-8EEE-43A2-86F6-CDAF1C20F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F604-4556-41CA-9235-9A2D74C7E3E7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67EF-8EEE-43A2-86F6-CDAF1C20F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F604-4556-41CA-9235-9A2D74C7E3E7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67EF-8EEE-43A2-86F6-CDAF1C20F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F604-4556-41CA-9235-9A2D74C7E3E7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67EF-8EEE-43A2-86F6-CDAF1C20F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F604-4556-41CA-9235-9A2D74C7E3E7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67EF-8EEE-43A2-86F6-CDAF1C20F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F604-4556-41CA-9235-9A2D74C7E3E7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67EF-8EEE-43A2-86F6-CDAF1C20F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F604-4556-41CA-9235-9A2D74C7E3E7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67EF-8EEE-43A2-86F6-CDAF1C20F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F604-4556-41CA-9235-9A2D74C7E3E7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67EF-8EEE-43A2-86F6-CDAF1C20F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F604-4556-41CA-9235-9A2D74C7E3E7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67EF-8EEE-43A2-86F6-CDAF1C20F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F604-4556-41CA-9235-9A2D74C7E3E7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67EF-8EEE-43A2-86F6-CDAF1C20F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F604-4556-41CA-9235-9A2D74C7E3E7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67EF-8EEE-43A2-86F6-CDAF1C20FA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6F604-4556-41CA-9235-9A2D74C7E3E7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B67EF-8EEE-43A2-86F6-CDAF1C20FA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23" Type="http://schemas.openxmlformats.org/officeDocument/2006/relationships/image" Target="../media/image22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810000" y="5105400"/>
            <a:ext cx="1851025" cy="500062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ТЕМА БР.4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6096000" y="4495800"/>
            <a:ext cx="1851025" cy="50006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ТЕМА БР.3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7086600" y="1066800"/>
            <a:ext cx="1851025" cy="500063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ТЕМА БР.2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4083050" y="542925"/>
            <a:ext cx="1851025" cy="49847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ТЕМА БР.1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152400" y="2362200"/>
            <a:ext cx="1849438" cy="500062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ТЕМА БР.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2286000" y="4495800"/>
            <a:ext cx="1638300" cy="5429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ТЕМА БР.5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3048000" y="2362200"/>
            <a:ext cx="3624262" cy="914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76200" cmpd="tri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БИОЛОГИЈА ЗА 7/9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8" name="AutoShape 14"/>
          <p:cNvCxnSpPr>
            <a:cxnSpLocks noChangeShapeType="1"/>
          </p:cNvCxnSpPr>
          <p:nvPr/>
        </p:nvCxnSpPr>
        <p:spPr bwMode="auto">
          <a:xfrm flipV="1">
            <a:off x="5029200" y="1066800"/>
            <a:ext cx="1" cy="1219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pic>
        <p:nvPicPr>
          <p:cNvPr id="30" name="Picture 29" descr="8656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962400"/>
            <a:ext cx="833438" cy="853521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31" name="Picture 30" descr="952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5105400"/>
            <a:ext cx="847432" cy="869949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32" name="Picture 31" descr="132-Adenovirus_adenoviru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1143000"/>
            <a:ext cx="685800" cy="685800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33" name="Picture 32" descr="18221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43000" y="3810000"/>
            <a:ext cx="837506" cy="1752600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34" name="Picture 33" descr="69933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91200" y="5638800"/>
            <a:ext cx="802747" cy="914400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35" name="Picture 34" descr="87207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95600" y="914400"/>
            <a:ext cx="575238" cy="1009650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37" name="Picture 36" descr="5025535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81000" y="5715000"/>
            <a:ext cx="836829" cy="1031928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38" name="Picture 37" descr="2048959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77000" y="76200"/>
            <a:ext cx="714770" cy="806450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39" name="Picture 38" descr="1253241407UMkOF3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209800" y="228600"/>
            <a:ext cx="531622" cy="876300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40" name="Picture 39" descr="25055498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800600" y="3657600"/>
            <a:ext cx="990600" cy="990600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41" name="Picture 40" descr="10443897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133600" y="5257800"/>
            <a:ext cx="1316954" cy="1181100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42" name="Picture 41" descr="65018187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438400" y="3429000"/>
            <a:ext cx="876186" cy="717550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43" name="Picture 42" descr="70020519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77200" y="4419600"/>
            <a:ext cx="880613" cy="1244600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44" name="Picture 43" descr="11949847011784977770mushroom.svg.hi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096000" y="990600"/>
            <a:ext cx="806796" cy="744942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45" name="Picture 44" descr="Algae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391400" y="304800"/>
            <a:ext cx="1524000" cy="640080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46" name="Picture 45" descr="images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657600" y="1295400"/>
            <a:ext cx="1080134" cy="900112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47" name="Picture 46" descr="tree-2594199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772400" y="1981200"/>
            <a:ext cx="1033975" cy="1143000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48" name="Picture 47" descr="tiger_293445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6934200" y="3276600"/>
            <a:ext cx="1128246" cy="990600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49" name="Picture 48" descr="Hot_Earth.gif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143000" y="1371600"/>
            <a:ext cx="851841" cy="900112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50" name="Picture 49" descr="pollution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 rot="20193313">
            <a:off x="336820" y="617268"/>
            <a:ext cx="958797" cy="742950"/>
          </a:xfrm>
          <a:prstGeom prst="rect">
            <a:avLst/>
          </a:prstGeom>
          <a:ln w="38100" cmpd="sng">
            <a:solidFill>
              <a:schemeClr val="accent2">
                <a:alpha val="95000"/>
              </a:schemeClr>
            </a:solidFill>
          </a:ln>
        </p:spPr>
      </p:pic>
      <p:pic>
        <p:nvPicPr>
          <p:cNvPr id="60" name="Picture 59" descr="bacteria_diagram_web.jp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6019800" y="1828800"/>
            <a:ext cx="787400" cy="393700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pic>
        <p:nvPicPr>
          <p:cNvPr id="61" name="Picture 60" descr="Create_a_Beautiful_Lily_Pad_Using_Adobe_Illustrator.jp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3200401" y="152400"/>
            <a:ext cx="838200" cy="466302"/>
          </a:xfrm>
          <a:prstGeom prst="rect">
            <a:avLst/>
          </a:prstGeom>
          <a:ln w="38100" cmpd="sng">
            <a:solidFill>
              <a:schemeClr val="accent2"/>
            </a:solidFill>
          </a:ln>
        </p:spPr>
      </p:pic>
      <p:sp>
        <p:nvSpPr>
          <p:cNvPr id="63" name="AutoShape 7"/>
          <p:cNvSpPr>
            <a:spLocks noChangeArrowheads="1"/>
          </p:cNvSpPr>
          <p:nvPr/>
        </p:nvSpPr>
        <p:spPr bwMode="auto">
          <a:xfrm>
            <a:off x="304800" y="3048000"/>
            <a:ext cx="1638300" cy="5429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ТЕМА БР.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endParaRPr kumimoji="0" lang="mk-M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ight Arrow 70"/>
          <p:cNvSpPr/>
          <p:nvPr/>
        </p:nvSpPr>
        <p:spPr>
          <a:xfrm rot="16200000">
            <a:off x="4343400" y="1600200"/>
            <a:ext cx="1295400" cy="228600"/>
          </a:xfrm>
          <a:prstGeom prst="rightArrow">
            <a:avLst>
              <a:gd name="adj1" fmla="val 50000"/>
              <a:gd name="adj2" fmla="val 125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Down Arrow 71"/>
          <p:cNvSpPr/>
          <p:nvPr/>
        </p:nvSpPr>
        <p:spPr>
          <a:xfrm>
            <a:off x="4419600" y="3276600"/>
            <a:ext cx="152400" cy="175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Down Arrow 72"/>
          <p:cNvSpPr/>
          <p:nvPr/>
        </p:nvSpPr>
        <p:spPr>
          <a:xfrm>
            <a:off x="6400800" y="3352800"/>
            <a:ext cx="1524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Bent-Up Arrow 74"/>
          <p:cNvSpPr/>
          <p:nvPr/>
        </p:nvSpPr>
        <p:spPr>
          <a:xfrm>
            <a:off x="6705600" y="1600200"/>
            <a:ext cx="609600" cy="1143000"/>
          </a:xfrm>
          <a:prstGeom prst="bentUpArrow">
            <a:avLst>
              <a:gd name="adj1" fmla="val 18266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Left Arrow 76"/>
          <p:cNvSpPr/>
          <p:nvPr/>
        </p:nvSpPr>
        <p:spPr>
          <a:xfrm>
            <a:off x="1981200" y="2438400"/>
            <a:ext cx="1066800" cy="228600"/>
          </a:xfrm>
          <a:prstGeom prst="leftArrow">
            <a:avLst>
              <a:gd name="adj1" fmla="val 3383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Left Arrow 77"/>
          <p:cNvSpPr/>
          <p:nvPr/>
        </p:nvSpPr>
        <p:spPr>
          <a:xfrm>
            <a:off x="1981200" y="3048000"/>
            <a:ext cx="1066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Down Arrow 78"/>
          <p:cNvSpPr/>
          <p:nvPr/>
        </p:nvSpPr>
        <p:spPr>
          <a:xfrm>
            <a:off x="3429000" y="3276600"/>
            <a:ext cx="2286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Emma</dc:creator>
  <cp:lastModifiedBy>Emma</cp:lastModifiedBy>
  <cp:revision>14</cp:revision>
  <dcterms:created xsi:type="dcterms:W3CDTF">2013-06-04T19:03:02Z</dcterms:created>
  <dcterms:modified xsi:type="dcterms:W3CDTF">2013-06-04T21:20:37Z</dcterms:modified>
</cp:coreProperties>
</file>