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Развојни фази на човекот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4267200"/>
            <a:ext cx="7010400" cy="218760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mk-MK" dirty="0" smtClean="0"/>
              <a:t>   </a:t>
            </a:r>
          </a:p>
          <a:p>
            <a:endParaRPr lang="mk-MK" dirty="0" smtClean="0"/>
          </a:p>
          <a:p>
            <a:endParaRPr lang="mk-MK" dirty="0" smtClean="0"/>
          </a:p>
          <a:p>
            <a:endParaRPr lang="mk-MK" dirty="0" smtClean="0"/>
          </a:p>
          <a:p>
            <a:endParaRPr lang="mk-MK" dirty="0" smtClean="0"/>
          </a:p>
          <a:p>
            <a:endParaRPr lang="mk-MK" dirty="0" smtClean="0"/>
          </a:p>
          <a:p>
            <a:endParaRPr lang="mk-MK" dirty="0" smtClean="0"/>
          </a:p>
          <a:p>
            <a:pPr>
              <a:buNone/>
            </a:pPr>
            <a:r>
              <a:rPr lang="mk-MK" dirty="0" smtClean="0"/>
              <a:t> </a:t>
            </a:r>
            <a:r>
              <a:rPr lang="mk-MK" dirty="0" smtClean="0"/>
              <a:t>                                       изработила</a:t>
            </a:r>
            <a:r>
              <a:rPr lang="en-US" dirty="0" smtClean="0"/>
              <a:t>:</a:t>
            </a:r>
            <a:endParaRPr lang="mk-MK" dirty="0" smtClean="0"/>
          </a:p>
          <a:p>
            <a:pPr>
              <a:buNone/>
            </a:pPr>
            <a:r>
              <a:rPr lang="mk-MK" dirty="0" smtClean="0"/>
              <a:t>                                 Марија Ристовска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62000"/>
            <a:ext cx="4260056" cy="1128712"/>
          </a:xfrm>
        </p:spPr>
        <p:txBody>
          <a:bodyPr>
            <a:normAutofit fontScale="90000"/>
          </a:bodyPr>
          <a:lstStyle/>
          <a:p>
            <a:r>
              <a:rPr lang="mk-MK" dirty="0" smtClean="0"/>
              <a:t>Новороденче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 flipV="1">
            <a:off x="8603455" y="2295999"/>
            <a:ext cx="45719" cy="66201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4" name="Picture 3" descr="31-adorable-and-cute-baby-pictures-8-630x47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133600"/>
            <a:ext cx="662940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Детство</a:t>
            </a:r>
            <a:endParaRPr lang="en-US" dirty="0"/>
          </a:p>
        </p:txBody>
      </p:sp>
      <p:pic>
        <p:nvPicPr>
          <p:cNvPr id="4" name="Content Placeholder 3" descr="srekjnodet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6285" y="1882775"/>
            <a:ext cx="6531429" cy="4572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Пубертет</a:t>
            </a:r>
            <a:endParaRPr lang="en-US" dirty="0"/>
          </a:p>
        </p:txBody>
      </p:sp>
      <p:pic>
        <p:nvPicPr>
          <p:cNvPr id="4" name="Content Placeholder 3" descr="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1676400"/>
            <a:ext cx="5257800" cy="48006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Младост</a:t>
            </a:r>
            <a:endParaRPr lang="en-US" dirty="0"/>
          </a:p>
        </p:txBody>
      </p:sp>
      <p:pic>
        <p:nvPicPr>
          <p:cNvPr id="4" name="Content Placeholder 3" descr="20120810-mladi-36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1600200"/>
            <a:ext cx="5943600" cy="47244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Старост</a:t>
            </a:r>
            <a:endParaRPr lang="en-US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2057400"/>
            <a:ext cx="5181600" cy="37338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</TotalTime>
  <Words>16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Развојни фази на човекот</vt:lpstr>
      <vt:lpstr>Новороденче  </vt:lpstr>
      <vt:lpstr>Детство</vt:lpstr>
      <vt:lpstr>Пубертет</vt:lpstr>
      <vt:lpstr>Младост</vt:lpstr>
      <vt:lpstr>Старост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Name</cp:lastModifiedBy>
  <cp:revision>2</cp:revision>
  <dcterms:created xsi:type="dcterms:W3CDTF">2006-08-16T00:00:00Z</dcterms:created>
  <dcterms:modified xsi:type="dcterms:W3CDTF">2013-03-18T05:58:31Z</dcterms:modified>
</cp:coreProperties>
</file>