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4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274C5-D5DC-4FBD-89CC-2B6EBC08A062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1ACDF-37FF-4363-B906-E0F2C65CA7B7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1ACDF-37FF-4363-B906-E0F2C65CA7B7}" type="slidenum">
              <a:rPr lang="mk-MK" smtClean="0"/>
              <a:pPr/>
              <a:t>3</a:t>
            </a:fld>
            <a:endParaRPr lang="mk-M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53E2F-3619-4199-8FCB-0ACC2D4E39DD}" type="datetimeFigureOut">
              <a:rPr lang="mk-MK" smtClean="0"/>
              <a:pPr/>
              <a:t>16.03.2015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A19C8-3DD7-4CEE-B706-29792ABEDD88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/>
          <a:lstStyle/>
          <a:p>
            <a:r>
              <a:rPr lang="mk-MK" dirty="0" smtClean="0"/>
              <a:t>Екосистем 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941168"/>
          </a:xfrm>
        </p:spPr>
        <p:txBody>
          <a:bodyPr/>
          <a:lstStyle/>
          <a:p>
            <a:endParaRPr lang="mk-MK" dirty="0" smtClean="0"/>
          </a:p>
          <a:p>
            <a:endParaRPr lang="mk-MK" dirty="0"/>
          </a:p>
          <a:p>
            <a:endParaRPr lang="mk-MK" dirty="0" smtClean="0"/>
          </a:p>
          <a:p>
            <a:pPr algn="l"/>
            <a:r>
              <a:rPr lang="mk-MK" dirty="0" smtClean="0"/>
              <a:t>Екосистем е функционална поврзаност на живиот и неживиот дел на животната средина.За да можат живите организми да опстанат  во биосферата потребно е храна за кислород.</a:t>
            </a:r>
            <a:endParaRPr lang="mk-MK" dirty="0"/>
          </a:p>
        </p:txBody>
      </p:sp>
      <p:pic>
        <p:nvPicPr>
          <p:cNvPr id="1026" name="Picture 2" descr="C:\Users\Acer\Desktop\jana r\ekosistem a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572000" cy="144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60648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Природен екосистем</a:t>
            </a:r>
            <a:endParaRPr lang="mk-MK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mk-MK" dirty="0" smtClean="0"/>
              <a:t>Животната средина која не  е под влијание на човекот  е природен екосистем.Условите  кои таму  владеат се подредени на потребите  на организмите.</a:t>
            </a:r>
            <a:endParaRPr lang="mk-MK" dirty="0"/>
          </a:p>
        </p:txBody>
      </p:sp>
      <p:pic>
        <p:nvPicPr>
          <p:cNvPr id="2050" name="Picture 2" descr="C:\Users\Acer\Desktop\jana r\ekosistem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874000" cy="1584325"/>
          </a:xfrm>
          <a:prstGeom prst="rect">
            <a:avLst/>
          </a:prstGeom>
          <a:noFill/>
        </p:spPr>
      </p:pic>
      <p:sp>
        <p:nvSpPr>
          <p:cNvPr id="6" name="Subtitle 4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mk-M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296143"/>
          </a:xfrm>
        </p:spPr>
        <p:txBody>
          <a:bodyPr/>
          <a:lstStyle/>
          <a:p>
            <a:pPr algn="l"/>
            <a:r>
              <a:rPr lang="mk-MK" dirty="0" smtClean="0"/>
              <a:t>Менување на екосистем</a:t>
            </a:r>
            <a:endParaRPr lang="mk-MK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mk-MK" dirty="0" smtClean="0"/>
              <a:t>Карактеристика  на екосистем е нивото постојано менување.Еден од главните делови од животот  во еден екосистем е наоѓањето на енергија.</a:t>
            </a:r>
            <a:endParaRPr lang="mk-MK" dirty="0"/>
          </a:p>
        </p:txBody>
      </p:sp>
      <p:pic>
        <p:nvPicPr>
          <p:cNvPr id="3074" name="Picture 2" descr="C:\Users\Acer\Desktop\jana r\BeFunky_Essay-on-Pollution-Prompt21.jpg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3775" y="1412776"/>
            <a:ext cx="8150225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8641"/>
            <a:ext cx="7772400" cy="1008112"/>
          </a:xfrm>
        </p:spPr>
        <p:txBody>
          <a:bodyPr/>
          <a:lstStyle/>
          <a:p>
            <a:pPr algn="l"/>
            <a:r>
              <a:rPr lang="mk-MK" dirty="0" smtClean="0"/>
              <a:t>Синџир на исхрана</a:t>
            </a:r>
            <a:endParaRPr lang="mk-MK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3645024"/>
            <a:ext cx="7772400" cy="1080120"/>
          </a:xfrm>
        </p:spPr>
        <p:txBody>
          <a:bodyPr>
            <a:normAutofit/>
          </a:bodyPr>
          <a:lstStyle/>
          <a:p>
            <a:r>
              <a:rPr lang="mk-MK" dirty="0" smtClean="0"/>
              <a:t>Организми кои добиваат енергија од јадење а други организми  се наречени потрошувачи.Ова пренесување на енергија создава синџир на исхрана.</a:t>
            </a:r>
            <a:endParaRPr lang="mk-MK" dirty="0"/>
          </a:p>
        </p:txBody>
      </p:sp>
      <p:pic>
        <p:nvPicPr>
          <p:cNvPr id="4098" name="Picture 2" descr="C:\Users\Acer\Desktop\jana r\download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96752"/>
            <a:ext cx="4536504" cy="2304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2657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ВЕштачки екосистем</a:t>
            </a:r>
            <a:endParaRPr lang="mk-M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53136"/>
            <a:ext cx="7772400" cy="792087"/>
          </a:xfrm>
        </p:spPr>
        <p:txBody>
          <a:bodyPr>
            <a:normAutofit/>
          </a:bodyPr>
          <a:lstStyle/>
          <a:p>
            <a:r>
              <a:rPr lang="mk-MK" dirty="0" smtClean="0"/>
              <a:t>Човекот  со својата активност ја менува природата создаваќи вештачки екосистми .</a:t>
            </a:r>
            <a:endParaRPr lang="mk-MK" dirty="0"/>
          </a:p>
        </p:txBody>
      </p:sp>
      <p:pic>
        <p:nvPicPr>
          <p:cNvPr id="5122" name="Picture 2" descr="C:\Users\Acer\Desktop\jana r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5400600" cy="2927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112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Екосистем </vt:lpstr>
      <vt:lpstr>Природен екосистем</vt:lpstr>
      <vt:lpstr>Менување на екосистем</vt:lpstr>
      <vt:lpstr>Синџир на исхрана</vt:lpstr>
      <vt:lpstr>ВЕштачки екосистем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Екосистем</dc:title>
  <dc:creator>Acer</dc:creator>
  <cp:lastModifiedBy>Emma</cp:lastModifiedBy>
  <cp:revision>5</cp:revision>
  <dcterms:created xsi:type="dcterms:W3CDTF">2015-03-16T15:25:23Z</dcterms:created>
  <dcterms:modified xsi:type="dcterms:W3CDTF">2015-03-16T16:20:21Z</dcterms:modified>
</cp:coreProperties>
</file>