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mk-M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5A4EA0-99D8-4EDB-B905-6F752B34B15F}" type="datetimeFigureOut">
              <a:rPr lang="mk-MK" smtClean="0"/>
              <a:t>18.04.2013</a:t>
            </a:fld>
            <a:endParaRPr lang="mk-MK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BE91BA-8886-4D79-9E83-47893FCCCEA2}" type="slidenum">
              <a:rPr lang="mk-MK" smtClean="0"/>
              <a:t>‹#›</a:t>
            </a:fld>
            <a:endParaRPr lang="mk-MK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84784"/>
            <a:ext cx="8229600" cy="18288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Размножување и развиток кај инсектите, птиците и водоземците</a:t>
            </a:r>
            <a:endParaRPr lang="mk-MK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653136"/>
            <a:ext cx="6400800" cy="1752600"/>
          </a:xfrm>
        </p:spPr>
        <p:txBody>
          <a:bodyPr/>
          <a:lstStyle/>
          <a:p>
            <a:r>
              <a:rPr lang="mk-MK" dirty="0" smtClean="0"/>
              <a:t>Изработила:</a:t>
            </a:r>
            <a:br>
              <a:rPr lang="mk-MK" dirty="0" smtClean="0"/>
            </a:br>
            <a:r>
              <a:rPr lang="mk-MK" dirty="0" smtClean="0"/>
              <a:t>Бојана Станковска </a:t>
            </a:r>
            <a:r>
              <a:rPr lang="en-US" dirty="0" smtClean="0"/>
              <a:t>VII</a:t>
            </a:r>
            <a:r>
              <a:rPr lang="mk-MK" dirty="0" smtClean="0"/>
              <a:t>б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51520" y="1340768"/>
            <a:ext cx="4290556" cy="1824931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   1.  Младата патка пробива дупка на тапиот крај на јајцето.</a:t>
            </a:r>
            <a:endParaRPr lang="mk-MK" dirty="0"/>
          </a:p>
        </p:txBody>
      </p:sp>
      <p:pic>
        <p:nvPicPr>
          <p:cNvPr id="9" name="Content Placeholder 8" descr="images (9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276872"/>
            <a:ext cx="3744416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s (7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862260" cy="3037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908720"/>
            <a:ext cx="4288536" cy="3941763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    2.  Патката полека се врти во внатрешноста од јајцето и притоа сече круг во лушпата. За тоа време често се одмара. </a:t>
            </a:r>
            <a:endParaRPr lang="mk-MK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1896939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    3. Кога кругот е готов, младата патка го истегнува вратот за да го оттурне врвниот дел од лушпата.</a:t>
            </a:r>
            <a:endParaRPr lang="mk-MK" dirty="0"/>
          </a:p>
        </p:txBody>
      </p:sp>
      <p:pic>
        <p:nvPicPr>
          <p:cNvPr id="7" name="Content Placeholder 6" descr="download (5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420888"/>
            <a:ext cx="4261091" cy="27462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ownload (6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4646848" cy="28182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5464" y="1340768"/>
            <a:ext cx="4288536" cy="3941763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    4.  Патката излегува од јајцето, чии пердуви се сеуште влажни.</a:t>
            </a:r>
            <a:endParaRPr lang="mk-MK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18548" cy="2040955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    5.  За два до три часа нежните ситни пердуви на младата патка потполно ќе се исушат.</a:t>
            </a:r>
            <a:endParaRPr lang="mk-MK" dirty="0"/>
          </a:p>
        </p:txBody>
      </p:sp>
      <p:pic>
        <p:nvPicPr>
          <p:cNvPr id="7" name="Content Placeholder 6" descr="images (10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564904"/>
            <a:ext cx="4115981" cy="28612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* Развиток кај </a:t>
            </a:r>
            <a:r>
              <a:rPr lang="mk-MK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водоземците  (жаба)</a:t>
            </a:r>
            <a:endParaRPr lang="mk-MK" dirty="0"/>
          </a:p>
        </p:txBody>
      </p:sp>
      <p:pic>
        <p:nvPicPr>
          <p:cNvPr id="4" name="Content Placeholder 3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72816"/>
            <a:ext cx="3672408" cy="38226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27584" y="980728"/>
            <a:ext cx="4290556" cy="1608907"/>
          </a:xfrm>
        </p:spPr>
        <p:txBody>
          <a:bodyPr/>
          <a:lstStyle/>
          <a:p>
            <a:r>
              <a:rPr lang="mk-MK" dirty="0" smtClean="0"/>
              <a:t>Жабите на почетокот се во вид на ларви и се изведуваат во јајца.</a:t>
            </a:r>
            <a:endParaRPr lang="mk-MK" dirty="0"/>
          </a:p>
        </p:txBody>
      </p:sp>
      <p:pic>
        <p:nvPicPr>
          <p:cNvPr id="7" name="Content Placeholder 6" descr="lens4712482_1335625774__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988840"/>
            <a:ext cx="3506077" cy="34920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s (12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276872"/>
            <a:ext cx="2853141" cy="32030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9592" y="764704"/>
            <a:ext cx="4288536" cy="2112963"/>
          </a:xfrm>
        </p:spPr>
        <p:txBody>
          <a:bodyPr/>
          <a:lstStyle/>
          <a:p>
            <a:r>
              <a:rPr lang="mk-MK" dirty="0" smtClean="0"/>
              <a:t>Потоа тие излегуваат од јајцата и стануваат полноглавци, имаат жабри и живеат во вода.</a:t>
            </a:r>
            <a:endParaRPr lang="mk-MK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563888" y="980728"/>
            <a:ext cx="4290556" cy="1392883"/>
          </a:xfrm>
        </p:spPr>
        <p:txBody>
          <a:bodyPr/>
          <a:lstStyle/>
          <a:p>
            <a:r>
              <a:rPr lang="mk-MK" dirty="0" smtClean="0"/>
              <a:t>Предните нозе се развиваат околу три недели по изведувањето.</a:t>
            </a:r>
            <a:endParaRPr lang="mk-MK" dirty="0"/>
          </a:p>
        </p:txBody>
      </p:sp>
      <p:pic>
        <p:nvPicPr>
          <p:cNvPr id="7" name="Content Placeholder 6" descr="images (13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492896"/>
            <a:ext cx="4767955" cy="21436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99592" y="1340768"/>
            <a:ext cx="4290556" cy="1824931"/>
          </a:xfrm>
        </p:spPr>
        <p:txBody>
          <a:bodyPr/>
          <a:lstStyle/>
          <a:p>
            <a:r>
              <a:rPr lang="mk-MK" dirty="0" smtClean="0"/>
              <a:t>Задните нозе се развиваат седум до осум недели по изведувањето.</a:t>
            </a:r>
            <a:endParaRPr lang="mk-MK" dirty="0"/>
          </a:p>
        </p:txBody>
      </p:sp>
      <p:pic>
        <p:nvPicPr>
          <p:cNvPr id="7" name="Content Placeholder 6" descr="images (11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420888"/>
            <a:ext cx="3639431" cy="27260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*</a:t>
            </a:r>
            <a:r>
              <a:rPr lang="mk-MK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Развиток кај инсектите (пеперутката)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pic>
        <p:nvPicPr>
          <p:cNvPr id="5" name="Content Placeholder 4" descr="butterfly-featur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7618442" cy="35097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528" y="836712"/>
            <a:ext cx="4290556" cy="2689027"/>
          </a:xfrm>
        </p:spPr>
        <p:txBody>
          <a:bodyPr/>
          <a:lstStyle/>
          <a:p>
            <a:r>
              <a:rPr lang="mk-MK" dirty="0" smtClean="0"/>
              <a:t>Откако добро ќе се развие, жабрите исчезнуваат, возрасната единка има развиени бели дробови и може да живее и на вода и на копно.</a:t>
            </a:r>
            <a:endParaRPr lang="mk-MK" dirty="0"/>
          </a:p>
        </p:txBody>
      </p:sp>
      <p:pic>
        <p:nvPicPr>
          <p:cNvPr id="7" name="Content Placeholder 6" descr="images (15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636912"/>
            <a:ext cx="4248472" cy="28426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2492896"/>
            <a:ext cx="8136904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3200" dirty="0" smtClean="0"/>
              <a:t>    Постојат четири фази во животот на пеперутката. Процесот на премин од една до друга фаза се нарекува </a:t>
            </a:r>
            <a:r>
              <a:rPr lang="mk-MK" sz="3200" b="1" dirty="0" smtClean="0"/>
              <a:t>метаморфоза</a:t>
            </a:r>
            <a:r>
              <a:rPr lang="mk-MK" sz="3200" dirty="0" smtClean="0"/>
              <a:t>.</a:t>
            </a:r>
            <a:endParaRPr lang="mk-MK" sz="32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868144" y="476672"/>
            <a:ext cx="2952328" cy="4176464"/>
          </a:xfrm>
        </p:spPr>
        <p:txBody>
          <a:bodyPr/>
          <a:lstStyle/>
          <a:p>
            <a:r>
              <a:rPr lang="mk-MK" dirty="0" smtClean="0"/>
              <a:t>Процесот на создавање на пеперутката започнува кога женката ги лежи своите јајца, вообичаено на некое растение кое произведува храна.</a:t>
            </a:r>
          </a:p>
          <a:p>
            <a:pPr>
              <a:buNone/>
            </a:pPr>
            <a:endParaRPr lang="mk-MK" dirty="0"/>
          </a:p>
        </p:txBody>
      </p:sp>
      <p:pic>
        <p:nvPicPr>
          <p:cNvPr id="9" name="Content Placeholder 8" descr="images (3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251520" y="756872"/>
            <a:ext cx="5400600" cy="440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По неколку дена, или неколку месеци (различно кај различни пеперутки), гасеницата е доволно голема за да излезе надвор и да продолжи да се развива. </a:t>
            </a:r>
            <a:endParaRPr lang="mk-MK" dirty="0"/>
          </a:p>
        </p:txBody>
      </p:sp>
      <p:pic>
        <p:nvPicPr>
          <p:cNvPr id="7" name="Content Placeholder 6" descr="download (2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484784"/>
            <a:ext cx="4417795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1840" y="332656"/>
            <a:ext cx="4248472" cy="855786"/>
          </a:xfrm>
        </p:spPr>
        <p:txBody>
          <a:bodyPr>
            <a:normAutofit/>
          </a:bodyPr>
          <a:lstStyle/>
          <a:p>
            <a:r>
              <a:rPr lang="ru-RU" dirty="0" smtClean="0"/>
              <a:t>Започнува со јадење на лушпата од </a:t>
            </a:r>
            <a:r>
              <a:rPr lang="ru-RU" dirty="0" smtClean="0"/>
              <a:t>јајцето,</a:t>
            </a:r>
            <a:endParaRPr lang="mk-M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79512" y="1844824"/>
            <a:ext cx="4319463" cy="1106066"/>
          </a:xfrm>
        </p:spPr>
        <p:txBody>
          <a:bodyPr>
            <a:normAutofit/>
          </a:bodyPr>
          <a:lstStyle/>
          <a:p>
            <a:r>
              <a:rPr lang="ru-RU" dirty="0" smtClean="0"/>
              <a:t> па продолжува да ги јаде </a:t>
            </a:r>
            <a:r>
              <a:rPr lang="ru-RU" dirty="0" smtClean="0"/>
              <a:t>листовите </a:t>
            </a:r>
            <a:r>
              <a:rPr lang="ru-RU" dirty="0" smtClean="0"/>
              <a:t>на растението каде што се </a:t>
            </a:r>
            <a:r>
              <a:rPr lang="ru-RU" dirty="0" smtClean="0"/>
              <a:t>наоѓале јајцата</a:t>
            </a:r>
            <a:r>
              <a:rPr lang="ru-RU" dirty="0" smtClean="0"/>
              <a:t>.</a:t>
            </a:r>
            <a:endParaRPr lang="mk-MK" dirty="0"/>
          </a:p>
        </p:txBody>
      </p:sp>
      <p:pic>
        <p:nvPicPr>
          <p:cNvPr id="7" name="Content Placeholder 6" descr="images (4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908720"/>
            <a:ext cx="3842833" cy="26689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Content Placeholder 7" descr="images (5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95536" y="3068960"/>
            <a:ext cx="3135350" cy="2932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260648"/>
            <a:ext cx="4290556" cy="3941763"/>
          </a:xfrm>
        </p:spPr>
        <p:txBody>
          <a:bodyPr>
            <a:normAutofit/>
          </a:bodyPr>
          <a:lstStyle/>
          <a:p>
            <a:r>
              <a:rPr lang="ru-RU" dirty="0" smtClean="0"/>
              <a:t>Целосно </a:t>
            </a:r>
            <a:r>
              <a:rPr lang="ru-RU" dirty="0" smtClean="0"/>
              <a:t>пораснатата гасеница</a:t>
            </a:r>
            <a:r>
              <a:rPr lang="ru-RU" dirty="0" smtClean="0"/>
              <a:t> </a:t>
            </a:r>
            <a:r>
              <a:rPr lang="ru-RU" dirty="0" smtClean="0"/>
              <a:t>лачи </a:t>
            </a:r>
            <a:r>
              <a:rPr lang="ru-RU" dirty="0" smtClean="0"/>
              <a:t>течност од </a:t>
            </a:r>
            <a:r>
              <a:rPr lang="ru-RU" dirty="0" smtClean="0"/>
              <a:t>жлездите под </a:t>
            </a:r>
            <a:r>
              <a:rPr lang="ru-RU" dirty="0" smtClean="0"/>
              <a:t>устата. </a:t>
            </a:r>
            <a:r>
              <a:rPr lang="ru-RU" dirty="0" smtClean="0"/>
              <a:t>Оваа </a:t>
            </a:r>
            <a:r>
              <a:rPr lang="ru-RU" dirty="0" smtClean="0"/>
              <a:t>течност се стврднува </a:t>
            </a:r>
            <a:r>
              <a:rPr lang="ru-RU" dirty="0" smtClean="0"/>
              <a:t>во </a:t>
            </a:r>
            <a:r>
              <a:rPr lang="ru-RU" dirty="0" smtClean="0"/>
              <a:t>свилен конец кој што гасеницата го предава на лист или гранче. Во оваа фаза, како во школка го обвива своето </a:t>
            </a:r>
            <a:r>
              <a:rPr lang="ru-RU" dirty="0" smtClean="0"/>
              <a:t>тело.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855464" y="692696"/>
            <a:ext cx="4288536" cy="3941763"/>
          </a:xfrm>
        </p:spPr>
        <p:txBody>
          <a:bodyPr/>
          <a:lstStyle/>
          <a:p>
            <a:r>
              <a:rPr lang="ru-RU" dirty="0" smtClean="0"/>
              <a:t>Во внатрешноста на школката гасеницата се преобразува во пеперутка. Оваа фаза трае од околу десетина дена до неколку месеци.</a:t>
            </a:r>
            <a:endParaRPr lang="mk-MK" dirty="0" smtClean="0"/>
          </a:p>
          <a:p>
            <a:endParaRPr lang="mk-MK" dirty="0"/>
          </a:p>
        </p:txBody>
      </p:sp>
      <p:pic>
        <p:nvPicPr>
          <p:cNvPr id="18" name="Picture 17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789040"/>
            <a:ext cx="3571672" cy="20512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212976"/>
            <a:ext cx="3844196" cy="27458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260648"/>
            <a:ext cx="4290556" cy="3941763"/>
          </a:xfrm>
        </p:spPr>
        <p:txBody>
          <a:bodyPr/>
          <a:lstStyle/>
          <a:p>
            <a:r>
              <a:rPr lang="ru-RU" dirty="0" smtClean="0"/>
              <a:t>Кога ќе стане доволно зрела, исфрла течност која што и помага во омекнувањето на школката. Во рок од половина час, пеперутката си пумпа крв во своето тело, крвта започнува да циркулира, со што е подготвена да одлета.</a:t>
            </a:r>
            <a:endParaRPr lang="mk-MK" dirty="0"/>
          </a:p>
        </p:txBody>
      </p:sp>
      <p:pic>
        <p:nvPicPr>
          <p:cNvPr id="7" name="Content Placeholder 6" descr="download (4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348880"/>
            <a:ext cx="4312371" cy="32301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* Развиток </a:t>
            </a:r>
            <a:r>
              <a:rPr lang="mk-MK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кај </a:t>
            </a:r>
            <a:r>
              <a:rPr lang="mk-MK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птиците  (патка)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686800" cy="2594918"/>
          </a:xfrm>
        </p:spPr>
        <p:txBody>
          <a:bodyPr/>
          <a:lstStyle/>
          <a:p>
            <a:r>
              <a:rPr lang="mk-MK" dirty="0" smtClean="0"/>
              <a:t>Повеќето птици се изведуваат од јајцето неколку недели откако тоа е снесено.  </a:t>
            </a:r>
            <a:br>
              <a:rPr lang="mk-MK" dirty="0" smtClean="0"/>
            </a:br>
            <a:r>
              <a:rPr lang="mk-MK" dirty="0" smtClean="0"/>
              <a:t>Изведувањето се врши по следниов распоред:</a:t>
            </a:r>
            <a:endParaRPr lang="mk-MK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8">
      <a:dk1>
        <a:srgbClr val="C15350"/>
      </a:dk1>
      <a:lt1>
        <a:srgbClr val="F79646"/>
      </a:lt1>
      <a:dk2>
        <a:srgbClr val="00843C"/>
      </a:dk2>
      <a:lt2>
        <a:srgbClr val="EEECE1"/>
      </a:lt2>
      <a:accent1>
        <a:srgbClr val="00B050"/>
      </a:accent1>
      <a:accent2>
        <a:srgbClr val="D9969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396</Words>
  <Application>Microsoft Office PowerPoint</Application>
  <PresentationFormat>On-screen Show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Размножување и развиток кај инсектите, птиците и водоземците</vt:lpstr>
      <vt:lpstr>*Развиток кај инсектите (пеперутката)  </vt:lpstr>
      <vt:lpstr>Slide 3</vt:lpstr>
      <vt:lpstr>Slide 4</vt:lpstr>
      <vt:lpstr>Slide 5</vt:lpstr>
      <vt:lpstr>Slide 6</vt:lpstr>
      <vt:lpstr>Slide 7</vt:lpstr>
      <vt:lpstr>Slide 8</vt:lpstr>
      <vt:lpstr>* Развиток кај птиците  (патка)</vt:lpstr>
      <vt:lpstr>Slide 10</vt:lpstr>
      <vt:lpstr>Slide 11</vt:lpstr>
      <vt:lpstr>Slide 12</vt:lpstr>
      <vt:lpstr>Slide 13</vt:lpstr>
      <vt:lpstr>Slide 14</vt:lpstr>
      <vt:lpstr>* Развиток кај водоземците  (жаба)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Размножување и развиток кај инсектите, птиците и водоземците</dc:title>
  <dc:creator>Bojana</dc:creator>
  <cp:lastModifiedBy>Bojana</cp:lastModifiedBy>
  <cp:revision>20</cp:revision>
  <dcterms:created xsi:type="dcterms:W3CDTF">2013-04-18T16:09:22Z</dcterms:created>
  <dcterms:modified xsi:type="dcterms:W3CDTF">2013-04-18T19:20:19Z</dcterms:modified>
</cp:coreProperties>
</file>